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FFB6F-0FFA-44E1-A5E7-22EC134A9EEA}" v="8" dt="2025-04-04T18:08:28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26"/>
  </p:normalViewPr>
  <p:slideViewPr>
    <p:cSldViewPr snapToGrid="0">
      <p:cViewPr varScale="1">
        <p:scale>
          <a:sx n="116" d="100"/>
          <a:sy n="116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6DC96-29DC-74B3-C15D-94C8919E1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CC6349-8428-B157-0AF8-C2832DBC2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59BEF7-E12B-77FE-B55A-F6C94365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C3E960-0BDA-3457-AA42-7C9C1A7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E6266-ED54-E30A-39AB-5CA7E5F2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62929-AC61-028F-4A7D-C146646C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DE4F34-AB56-94CD-7E03-6C55A54F6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46096B-85E6-78CD-9E70-91CC1907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169FBF-437A-A46F-E367-8714C2BE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198C55-5B07-1016-2211-27CA6302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3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78A98E-B18C-E86D-DD1F-3E7F10B6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EBCB11-44F8-4631-8B8D-32AE3A499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3B1344-7D77-E32C-5BA8-E69FB117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2C89AF-63D0-892A-EDA1-557EE04D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085111-5B92-5120-34ED-55D5A393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82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D433B-87B6-1397-1DA7-7A0A3CFF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EA5A6-4EB2-1FBC-441B-EAF81313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63A453-07CC-68B1-B231-E117DECE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0E76FF-500F-553A-63CB-CCBF3A16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CCF5EA-ECC9-B3D0-B304-F53773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32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BC2CB-E99F-82C8-7904-ACE43EA1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F0693F-AB02-DA2D-3B8B-1C09258D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1DBE0E-F547-3CCB-9A4B-BB9D8C18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A4711A-7383-74FA-85E5-4290B690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162D42-AC7F-0CDD-9E10-329E9D13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F2857-8349-35D4-B94B-E465284E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32188-2E18-7BFA-2120-F274BA5C1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FEB33E-0D2B-B4AB-1B25-E87C5EE95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7993D8-45A9-3C50-664A-BD06DF5A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E41635-6480-7BB0-F8F1-B66F448F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3055F1-7AE0-90EC-FB0C-8C1C97DD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9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C7583-9CB6-EA63-E34E-4E5BAFB0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F374B4-EE1C-06C5-6F76-752693AE7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A1D3A4-823E-E854-AB9C-815651D1B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7E75FD-874B-2DB7-A2E7-6D7E68CBA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F02026-E3A0-7FD6-A099-0054F9B49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F20A576-D51A-FBC0-8303-5A089A95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A3D134-5582-BE25-82BF-E294C8ED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8FD81F-4138-B3A4-5916-BCCF0AB6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4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CEA1C-44C5-E09A-0B01-964F2C34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2F6487-D059-2335-4BB6-5F3AFF8D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7A6FC1-974E-E391-EBD7-73FCC733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877F48-03D9-F1FB-5C0B-E747EC70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61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ED3A62-645A-5E50-D655-DBA4E6D0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E33784-A2F9-3AC1-925B-893AB8FC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B868EB-1755-EA12-7864-C147DC65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57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C7A1E-AEC3-D4C6-8D3F-434262C0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40F9B-7CD7-77FD-79D1-096FCD09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E7267F-D611-7BEA-A89D-CD3F6130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ECC5E9-391D-A7F2-1E7A-545AFBBC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D9DB4C-A64F-A74A-F5BE-30D8679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F6ECF0-66E0-0017-4F64-1C80C492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7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46A54-D931-87C7-5B2D-A9FACF4F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87C4B19-AD04-CFE3-35A9-8F9A4F9A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8DCE0B-5712-3D8D-7E89-36E984C7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9545C1-2588-35D4-3E43-637CFFCC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64841A-20F1-6E63-788D-36192EA5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57719B-F669-2F66-3838-49E5A94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7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9962AE-9FB7-1CD9-2288-046DAC1F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5B12C-44F7-4DA6-0BFC-BC9DA349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F66DFF-FBBC-E831-7D9B-25E226286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D1423-C63D-B44E-A428-3C3111B89355}" type="datetimeFigureOut">
              <a:rPr lang="nl-NL" smtClean="0"/>
              <a:t>04-04-2025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3E345E-510D-B902-C4E6-59C6BFD23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8E690-06EB-0D5A-5334-26E8C9D9C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EB0DA-77BE-8945-A09B-6B71405137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01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0FEC1-205C-0A1E-10F1-05FA4D4F6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Orale </a:t>
            </a:r>
            <a:r>
              <a:rPr lang="nl-NL" dirty="0" err="1"/>
              <a:t>Lichen</a:t>
            </a:r>
            <a:r>
              <a:rPr lang="nl-NL" dirty="0"/>
              <a:t> </a:t>
            </a:r>
            <a:r>
              <a:rPr lang="nl-NL" dirty="0" err="1"/>
              <a:t>Planus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1EA78-CB8F-C5D7-E412-6105ACF8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5 april 2025</a:t>
            </a:r>
          </a:p>
        </p:txBody>
      </p:sp>
    </p:spTree>
    <p:extLst>
      <p:ext uri="{BB962C8B-B14F-4D97-AF65-F5344CB8AC3E}">
        <p14:creationId xmlns:p14="http://schemas.microsoft.com/office/powerpoint/2010/main" val="387618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32CBE-8E60-C396-7013-CBFCB5F8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9E4B3-9289-68BF-B571-3ED1BD4D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Vrouwen meer dan mannen  mogelijk door X chromosoom</a:t>
            </a:r>
          </a:p>
          <a:p>
            <a:r>
              <a:rPr lang="nl-NL" dirty="0"/>
              <a:t>Voorkeur wang, tong, tandvlees. Aan twee kanten</a:t>
            </a:r>
          </a:p>
          <a:p>
            <a:r>
              <a:rPr lang="nl-NL" dirty="0"/>
              <a:t>Meestal niet op verhemelte</a:t>
            </a:r>
          </a:p>
          <a:p>
            <a:endParaRPr lang="nl-NL" dirty="0"/>
          </a:p>
          <a:p>
            <a:r>
              <a:rPr lang="nl-NL" dirty="0"/>
              <a:t>Belangrijk: </a:t>
            </a:r>
            <a:r>
              <a:rPr lang="nl-NL" dirty="0" err="1"/>
              <a:t>Koebner</a:t>
            </a:r>
            <a:r>
              <a:rPr lang="nl-NL" dirty="0"/>
              <a:t> effect</a:t>
            </a:r>
          </a:p>
        </p:txBody>
      </p:sp>
      <p:pic>
        <p:nvPicPr>
          <p:cNvPr id="5" name="Afbeelding 4" descr="Afbeelding met Tand, Vlees, tanden, overdekt&#10;&#10;Door AI gegenereerde inhoud is mogelijk onjuist.">
            <a:extLst>
              <a:ext uri="{FF2B5EF4-FFF2-40B4-BE49-F238E27FC236}">
                <a16:creationId xmlns:a16="http://schemas.microsoft.com/office/drawing/2014/main" id="{558186F2-BC8E-7F56-C83B-F7DBB91F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3" b="14370"/>
          <a:stretch/>
        </p:blipFill>
        <p:spPr>
          <a:xfrm>
            <a:off x="6891130" y="3023610"/>
            <a:ext cx="4462670" cy="32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022DA-D321-6C30-5F18-14A0786E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Witte lijntjes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1EB9C-0A40-E712-5366-44A033516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Andere aandoeningen met witte plekken:</a:t>
            </a:r>
          </a:p>
          <a:p>
            <a:r>
              <a:rPr lang="nl-NL" dirty="0"/>
              <a:t>Schimmel is </a:t>
            </a:r>
            <a:r>
              <a:rPr lang="nl-NL" dirty="0" err="1"/>
              <a:t>afveegbaar</a:t>
            </a:r>
            <a:r>
              <a:rPr lang="nl-NL" dirty="0"/>
              <a:t>, ook op verhemelte.</a:t>
            </a:r>
          </a:p>
          <a:p>
            <a:r>
              <a:rPr lang="nl-NL" dirty="0"/>
              <a:t>Leukoplakie Het is wit en we weten niet wat het is. </a:t>
            </a:r>
            <a:br>
              <a:rPr lang="nl-NL" dirty="0"/>
            </a:br>
            <a:r>
              <a:rPr lang="nl-NL" dirty="0"/>
              <a:t>Kan op mondbodem en verhemelte zitten. </a:t>
            </a:r>
            <a:br>
              <a:rPr lang="nl-NL" dirty="0"/>
            </a:br>
            <a:r>
              <a:rPr lang="nl-NL" dirty="0"/>
              <a:t>Vaak door roken en alcohol.</a:t>
            </a:r>
          </a:p>
          <a:p>
            <a:r>
              <a:rPr lang="nl-NL" dirty="0"/>
              <a:t>OLL lijkt op Lichen Planus maar is het niet. </a:t>
            </a:r>
            <a:br>
              <a:rPr lang="nl-NL" dirty="0"/>
            </a:br>
            <a:r>
              <a:rPr lang="nl-NL" dirty="0"/>
              <a:t>Kan eenzijdig voorkomen. Kan door metalen komen</a:t>
            </a:r>
          </a:p>
          <a:p>
            <a:r>
              <a:rPr lang="nl-NL" dirty="0"/>
              <a:t>Als OLP een oorzaak heeft is het OLL</a:t>
            </a:r>
          </a:p>
        </p:txBody>
      </p:sp>
    </p:spTree>
    <p:extLst>
      <p:ext uri="{BB962C8B-B14F-4D97-AF65-F5344CB8AC3E}">
        <p14:creationId xmlns:p14="http://schemas.microsoft.com/office/powerpoint/2010/main" val="425690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2FAC2-C332-9B05-E40D-8091939F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Cytotoxische T lymfocyten. T8 of CD8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6A76EA-36C5-C3FA-D11F-6E5D0283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Cellen die specifiek zijn voor virusinfecties, kanker en allergische reacties.</a:t>
            </a:r>
          </a:p>
          <a:p>
            <a:r>
              <a:rPr lang="nl-NL" dirty="0"/>
              <a:t>Meerdere virussen zijn geassocieerd met OLP</a:t>
            </a:r>
          </a:p>
          <a:p>
            <a:r>
              <a:rPr lang="nl-NL" dirty="0" err="1"/>
              <a:t>Cyto</a:t>
            </a:r>
            <a:r>
              <a:rPr lang="nl-NL" dirty="0"/>
              <a:t> </a:t>
            </a:r>
            <a:r>
              <a:rPr lang="nl-NL" dirty="0" err="1"/>
              <a:t>Megalie</a:t>
            </a:r>
            <a:r>
              <a:rPr lang="nl-NL" dirty="0"/>
              <a:t> Virus. Hoort bij de Herpesvirussen. In </a:t>
            </a:r>
            <a:r>
              <a:rPr lang="nl-NL" dirty="0" err="1"/>
              <a:t>Azie</a:t>
            </a:r>
            <a:r>
              <a:rPr lang="nl-NL" dirty="0"/>
              <a:t> heeft 99% van de volwassenen CMV</a:t>
            </a:r>
          </a:p>
          <a:p>
            <a:r>
              <a:rPr lang="nl-NL" dirty="0"/>
              <a:t>Waterpokken is ook een Herpesvirus. Kan later gordelroos geven</a:t>
            </a:r>
          </a:p>
          <a:p>
            <a:r>
              <a:rPr lang="nl-NL" dirty="0"/>
              <a:t>Bij onderzoek Alle mensen met OLP hadden een bepaald type Micro RNA van CMV. Mensen zonder OLP hadden dat niet.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49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E3C37-C9AF-69E7-D380-7C561AF3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A29FFC-0EAE-049F-713E-E026ACF0D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Ontstekingsremmers:</a:t>
            </a:r>
          </a:p>
          <a:p>
            <a:r>
              <a:rPr lang="nl-NL" dirty="0" err="1"/>
              <a:t>Plaquenil</a:t>
            </a:r>
            <a:r>
              <a:rPr lang="nl-NL" dirty="0"/>
              <a:t>  remt vorming van Il1. Was mogelijkheid bij Covid. </a:t>
            </a:r>
            <a:r>
              <a:rPr lang="nl-NL" dirty="0" err="1"/>
              <a:t>Trump</a:t>
            </a:r>
            <a:r>
              <a:rPr lang="nl-NL" dirty="0"/>
              <a:t> slikte het. Duurt vrij lang voordat het werkt, daardoor niet geschikt voor Covid.</a:t>
            </a:r>
          </a:p>
          <a:p>
            <a:r>
              <a:rPr lang="nl-NL" dirty="0" err="1"/>
              <a:t>Corticosteroiden</a:t>
            </a:r>
            <a:r>
              <a:rPr lang="nl-NL" dirty="0"/>
              <a:t> als zalf, mondspoeling (</a:t>
            </a:r>
            <a:r>
              <a:rPr lang="nl-NL" dirty="0" err="1"/>
              <a:t>mometason</a:t>
            </a:r>
            <a:r>
              <a:rPr lang="nl-NL" dirty="0"/>
              <a:t>, </a:t>
            </a:r>
            <a:r>
              <a:rPr lang="nl-NL" dirty="0" err="1"/>
              <a:t>clobetasol</a:t>
            </a:r>
            <a:r>
              <a:rPr lang="nl-NL" dirty="0"/>
              <a:t>) of spray(</a:t>
            </a:r>
            <a:r>
              <a:rPr lang="nl-NL" dirty="0" err="1"/>
              <a:t>Fluticason</a:t>
            </a:r>
            <a:r>
              <a:rPr lang="nl-NL" dirty="0"/>
              <a:t>)</a:t>
            </a:r>
          </a:p>
          <a:p>
            <a:r>
              <a:rPr lang="nl-NL" dirty="0"/>
              <a:t>Voorkomen van ontstekingsbronnen en </a:t>
            </a:r>
            <a:r>
              <a:rPr lang="nl-NL" dirty="0" err="1"/>
              <a:t>Koebner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736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1417F-B31A-C31C-3472-99F7520E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Ontstekingsbronnen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F2B5C-D68D-C978-95AB-A9BA56D95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Metalen Goud in sieraden en kronen, Zilver en Kwik in Amalgaam, Palladium en Nikkel in sieraden en kronen, Chroom Kobalt en Molybdeen in frame protheses.</a:t>
            </a:r>
          </a:p>
          <a:p>
            <a:r>
              <a:rPr lang="nl-NL" dirty="0" err="1"/>
              <a:t>Bacterien</a:t>
            </a:r>
            <a:r>
              <a:rPr lang="nl-NL" dirty="0"/>
              <a:t>  in tandplak</a:t>
            </a:r>
          </a:p>
          <a:p>
            <a:r>
              <a:rPr lang="nl-NL" dirty="0"/>
              <a:t>Deze stoffen kunnen via </a:t>
            </a:r>
            <a:r>
              <a:rPr lang="nl-NL" dirty="0" err="1"/>
              <a:t>Toll</a:t>
            </a:r>
            <a:r>
              <a:rPr lang="nl-NL" dirty="0"/>
              <a:t> Like Receptoren allergische ontstekingsreacties geven waarbij CD8 cellen komen en OLL geven</a:t>
            </a:r>
          </a:p>
        </p:txBody>
      </p:sp>
    </p:spTree>
    <p:extLst>
      <p:ext uri="{BB962C8B-B14F-4D97-AF65-F5344CB8AC3E}">
        <p14:creationId xmlns:p14="http://schemas.microsoft.com/office/powerpoint/2010/main" val="134278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46B7-39CE-6252-4FF1-0EDF5350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Koebnerfenomeen</a:t>
            </a:r>
            <a:r>
              <a:rPr lang="nl-NL" dirty="0"/>
              <a:t>: door krabben of wrijven </a:t>
            </a:r>
            <a:r>
              <a:rPr lang="nl-NL" dirty="0" err="1"/>
              <a:t>creeer</a:t>
            </a:r>
            <a:r>
              <a:rPr lang="nl-NL" dirty="0"/>
              <a:t> je een nieuwe laesie.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2C794-6422-922B-B153-7880DC8DF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Eten van harde scherpe dingen, bijvoorbeeld tacochips.</a:t>
            </a:r>
          </a:p>
          <a:p>
            <a:r>
              <a:rPr lang="nl-NL" dirty="0"/>
              <a:t>Harde tandenborstel</a:t>
            </a:r>
          </a:p>
          <a:p>
            <a:r>
              <a:rPr lang="nl-NL" dirty="0" err="1"/>
              <a:t>OralB</a:t>
            </a:r>
            <a:r>
              <a:rPr lang="nl-NL" dirty="0"/>
              <a:t> elektrische borstels: Onderzoek met perspex plaatjes: handborstel gaf na half uur krasjes, Philips </a:t>
            </a:r>
            <a:r>
              <a:rPr lang="nl-NL" dirty="0" err="1"/>
              <a:t>Sonicare</a:t>
            </a:r>
            <a:r>
              <a:rPr lang="nl-NL" dirty="0"/>
              <a:t> na 15 minuten, Oral B na 2 minuten.</a:t>
            </a:r>
          </a:p>
          <a:p>
            <a:r>
              <a:rPr lang="nl-NL" dirty="0"/>
              <a:t>Hoogleraar materiaalkunde vergeleek hem met een bosmaaier</a:t>
            </a:r>
          </a:p>
          <a:p>
            <a:r>
              <a:rPr lang="nl-NL" dirty="0"/>
              <a:t>Veel beter Gum </a:t>
            </a:r>
            <a:r>
              <a:rPr lang="nl-NL" dirty="0" err="1"/>
              <a:t>Activital</a:t>
            </a:r>
            <a:r>
              <a:rPr lang="nl-NL" dirty="0"/>
              <a:t> </a:t>
            </a:r>
            <a:r>
              <a:rPr lang="nl-NL" dirty="0" err="1"/>
              <a:t>Sensitive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70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724C4-BA44-88A9-2B5F-C06572B5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LP in de Oesophagus of slokdarm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8925C-72C1-AF8C-0090-854B7C47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02" y="1825625"/>
            <a:ext cx="10515600" cy="4351338"/>
          </a:xfrm>
        </p:spPr>
        <p:txBody>
          <a:bodyPr/>
          <a:lstStyle/>
          <a:p>
            <a:r>
              <a:rPr lang="nl-NL" dirty="0"/>
              <a:t>Tegenwoordig heeft bijna 50% van de mensen </a:t>
            </a:r>
            <a:br>
              <a:rPr lang="nl-NL" dirty="0"/>
            </a:br>
            <a:r>
              <a:rPr lang="nl-NL" dirty="0"/>
              <a:t>met OLP ook LP in de slokdarm.</a:t>
            </a:r>
          </a:p>
          <a:p>
            <a:r>
              <a:rPr lang="nl-NL" dirty="0"/>
              <a:t>Zelfde regels als OLP</a:t>
            </a:r>
          </a:p>
          <a:p>
            <a:r>
              <a:rPr lang="nl-NL" dirty="0"/>
              <a:t>Door littekenweefsel kan er vernauwing </a:t>
            </a:r>
            <a:br>
              <a:rPr lang="nl-NL" dirty="0"/>
            </a:br>
            <a:r>
              <a:rPr lang="nl-NL" dirty="0"/>
              <a:t>optreden.</a:t>
            </a:r>
          </a:p>
          <a:p>
            <a:r>
              <a:rPr lang="nl-NL" dirty="0"/>
              <a:t>Met behulp van ballon kan het </a:t>
            </a:r>
            <a:br>
              <a:rPr lang="nl-NL" dirty="0"/>
            </a:br>
            <a:r>
              <a:rPr lang="nl-NL" dirty="0"/>
              <a:t>opgerekt worden, dit geeft weer nieuw </a:t>
            </a:r>
            <a:br>
              <a:rPr lang="nl-NL" dirty="0"/>
            </a:br>
            <a:r>
              <a:rPr lang="nl-NL" dirty="0"/>
              <a:t>littekenweefsel en </a:t>
            </a:r>
            <a:r>
              <a:rPr lang="nl-NL" dirty="0" err="1"/>
              <a:t>koebner</a:t>
            </a:r>
            <a:r>
              <a:rPr lang="nl-NL" dirty="0"/>
              <a:t>.</a:t>
            </a:r>
          </a:p>
        </p:txBody>
      </p:sp>
      <p:pic>
        <p:nvPicPr>
          <p:cNvPr id="1026" name="Picture 2" descr="slokdarm">
            <a:extLst>
              <a:ext uri="{FF2B5EF4-FFF2-40B4-BE49-F238E27FC236}">
                <a16:creationId xmlns:a16="http://schemas.microsoft.com/office/drawing/2014/main" id="{90206EB1-F132-4F02-DA45-15D37BFA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43" y="2513704"/>
            <a:ext cx="3622796" cy="328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4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8C62D-AEA0-C60B-6453-4F9E9034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9C54CD-09A2-801C-6928-FB4586D7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362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398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Kantoorthema</vt:lpstr>
      <vt:lpstr>Orale Lichen Planus</vt:lpstr>
      <vt:lpstr>PowerPoint Presentation</vt:lpstr>
      <vt:lpstr>Witte lijntjes</vt:lpstr>
      <vt:lpstr>Cytotoxische T lymfocyten. T8 of CD8</vt:lpstr>
      <vt:lpstr>Therapie</vt:lpstr>
      <vt:lpstr>Ontstekingsbronnen</vt:lpstr>
      <vt:lpstr>Koebnerfenomeen: door krabben of wrijven creeer je een nieuwe laesie.</vt:lpstr>
      <vt:lpstr>LP in de Oesophagus of slokdarm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 Breedveld</dc:creator>
  <cp:lastModifiedBy>Wim de Wilt</cp:lastModifiedBy>
  <cp:revision>2</cp:revision>
  <dcterms:created xsi:type="dcterms:W3CDTF">2025-03-31T10:34:01Z</dcterms:created>
  <dcterms:modified xsi:type="dcterms:W3CDTF">2025-04-04T19:43:56Z</dcterms:modified>
</cp:coreProperties>
</file>